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02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41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31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45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2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41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1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53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76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62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13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65C5D-4C1F-084B-823F-E2509D20C126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3F2D-7859-9F4E-84DC-6494A57C9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69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286000"/>
            <a:ext cx="36576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6468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Yu Gothic</vt:lpstr>
      <vt:lpstr>Yu Gothic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窪田徹矢</dc:creator>
  <cp:lastModifiedBy>窪田徹矢</cp:lastModifiedBy>
  <cp:revision>1</cp:revision>
  <dcterms:created xsi:type="dcterms:W3CDTF">2017-11-17T09:15:20Z</dcterms:created>
  <dcterms:modified xsi:type="dcterms:W3CDTF">2017-11-17T09:16:54Z</dcterms:modified>
</cp:coreProperties>
</file>